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6"/>
  </p:notesMasterIdLst>
  <p:sldIdLst>
    <p:sldId id="659" r:id="rId2"/>
    <p:sldId id="684" r:id="rId3"/>
    <p:sldId id="482" r:id="rId4"/>
    <p:sldId id="643" r:id="rId5"/>
    <p:sldId id="678" r:id="rId6"/>
    <p:sldId id="620" r:id="rId7"/>
    <p:sldId id="691" r:id="rId8"/>
    <p:sldId id="655" r:id="rId9"/>
    <p:sldId id="622" r:id="rId10"/>
    <p:sldId id="623" r:id="rId11"/>
    <p:sldId id="624" r:id="rId12"/>
    <p:sldId id="625" r:id="rId13"/>
    <p:sldId id="626" r:id="rId14"/>
    <p:sldId id="627" r:id="rId15"/>
    <p:sldId id="628" r:id="rId16"/>
    <p:sldId id="629" r:id="rId17"/>
    <p:sldId id="630" r:id="rId18"/>
    <p:sldId id="682" r:id="rId19"/>
    <p:sldId id="632" r:id="rId20"/>
    <p:sldId id="690" r:id="rId21"/>
    <p:sldId id="653" r:id="rId22"/>
    <p:sldId id="658" r:id="rId23"/>
    <p:sldId id="644" r:id="rId24"/>
    <p:sldId id="683" r:id="rId25"/>
    <p:sldId id="634" r:id="rId26"/>
    <p:sldId id="635" r:id="rId27"/>
    <p:sldId id="636" r:id="rId28"/>
    <p:sldId id="637" r:id="rId29"/>
    <p:sldId id="638" r:id="rId30"/>
    <p:sldId id="639" r:id="rId31"/>
    <p:sldId id="681" r:id="rId32"/>
    <p:sldId id="641" r:id="rId33"/>
    <p:sldId id="664" r:id="rId34"/>
    <p:sldId id="665" r:id="rId35"/>
    <p:sldId id="666" r:id="rId36"/>
    <p:sldId id="667" r:id="rId37"/>
    <p:sldId id="668" r:id="rId38"/>
    <p:sldId id="669" r:id="rId39"/>
    <p:sldId id="670" r:id="rId40"/>
    <p:sldId id="671" r:id="rId41"/>
    <p:sldId id="672" r:id="rId42"/>
    <p:sldId id="677" r:id="rId43"/>
    <p:sldId id="674" r:id="rId44"/>
    <p:sldId id="689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714"/>
    <a:srgbClr val="CC6600"/>
    <a:srgbClr val="3C1818"/>
    <a:srgbClr val="643200"/>
    <a:srgbClr val="644922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8" autoAdjust="0"/>
    <p:restoredTop sz="85127" autoAdjust="0"/>
  </p:normalViewPr>
  <p:slideViewPr>
    <p:cSldViewPr>
      <p:cViewPr varScale="1">
        <p:scale>
          <a:sx n="64" d="100"/>
          <a:sy n="64" d="100"/>
        </p:scale>
        <p:origin x="84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old Greenberg" userId="d5c41c3ac8bf082f" providerId="LiveId" clId="{645EF300-8586-4BA2-8967-ECFCDB6171E9}"/>
    <pc:docChg chg="addSld delSld modSld">
      <pc:chgData name="Harold Greenberg" userId="d5c41c3ac8bf082f" providerId="LiveId" clId="{645EF300-8586-4BA2-8967-ECFCDB6171E9}" dt="2017-10-08T19:44:35.940" v="6" actId="2696"/>
      <pc:docMkLst>
        <pc:docMk/>
      </pc:docMkLst>
      <pc:sldChg chg="del">
        <pc:chgData name="Harold Greenberg" userId="d5c41c3ac8bf082f" providerId="LiveId" clId="{645EF300-8586-4BA2-8967-ECFCDB6171E9}" dt="2017-10-08T19:44:35.940" v="6" actId="2696"/>
        <pc:sldMkLst>
          <pc:docMk/>
          <pc:sldMk cId="3547796971" sldId="654"/>
        </pc:sldMkLst>
      </pc:sldChg>
      <pc:sldChg chg="modSp add">
        <pc:chgData name="Harold Greenberg" userId="d5c41c3ac8bf082f" providerId="LiveId" clId="{645EF300-8586-4BA2-8967-ECFCDB6171E9}" dt="2017-10-08T19:44:28.094" v="5" actId="20577"/>
        <pc:sldMkLst>
          <pc:docMk/>
          <pc:sldMk cId="1010965895" sldId="691"/>
        </pc:sldMkLst>
        <pc:spChg chg="mod">
          <ac:chgData name="Harold Greenberg" userId="d5c41c3ac8bf082f" providerId="LiveId" clId="{645EF300-8586-4BA2-8967-ECFCDB6171E9}" dt="2017-10-08T19:44:28.094" v="5" actId="20577"/>
          <ac:spMkLst>
            <pc:docMk/>
            <pc:sldMk cId="1010965895" sldId="691"/>
            <ac:spMk id="3" creationId="{00000000-0000-0000-0000-000000000000}"/>
          </ac:spMkLst>
        </pc:spChg>
        <pc:spChg chg="mod">
          <ac:chgData name="Harold Greenberg" userId="d5c41c3ac8bf082f" providerId="LiveId" clId="{645EF300-8586-4BA2-8967-ECFCDB6171E9}" dt="2017-10-08T18:05:38.821" v="1" actId="20577"/>
          <ac:spMkLst>
            <pc:docMk/>
            <pc:sldMk cId="1010965895" sldId="691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39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27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1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3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98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4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7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0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P5HuOsV-6Tc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13396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stores.silkmagictricks.com/products/peanut-butter-and-jelly-illusion-pro-model.html?gclid=CjwKEAiAmo_CBRC9qbGQssjqi28SJABYTgZxhErgePDb3SEl7MOCv0gqQanjTJtNrDjo_LGzilVq8RoC2Mnw_wcB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youtu.be/psN0jkAY1lI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ag8Npzs7mXY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2kQGAXRSn-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0.wdp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2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0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campaignkerusso.org/?p=13396" TargetMode="External"/><Relationship Id="rId3" Type="http://schemas.openxmlformats.org/officeDocument/2006/relationships/hyperlink" Target="http://download.cnet.com/Free-YouTube-Downloader/3000-2071_4-75219434.html" TargetMode="External"/><Relationship Id="rId7" Type="http://schemas.openxmlformats.org/officeDocument/2006/relationships/hyperlink" Target="http://campaignkerusso.org/sonshineten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hyperlink" Target="mailto:info@campaignkerusso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lDHM_sxYx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74047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No Peanut Butter &amp; Jelly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saturation sat="60000"/>
                    </a14:imgEffect>
                    <a14:imgEffect>
                      <a14:brightnessContrast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90" y="1026447"/>
            <a:ext cx="5669310" cy="5834728"/>
          </a:xfrm>
        </p:spPr>
      </p:pic>
    </p:spTree>
    <p:extLst>
      <p:ext uri="{BB962C8B-B14F-4D97-AF65-F5344CB8AC3E}">
        <p14:creationId xmlns:p14="http://schemas.microsoft.com/office/powerpoint/2010/main" val="331801647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182880" rIns="0" bIns="0"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Give me Jesus in the </a:t>
            </a:r>
            <a:r>
              <a:rPr lang="en-US" sz="4800" u="sng" dirty="0">
                <a:solidFill>
                  <a:schemeClr val="bg1"/>
                </a:solidFill>
              </a:rPr>
              <a:t>morning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859318"/>
            <a:ext cx="8991600" cy="59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020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182880" rIns="0" bIns="0"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Give me Jesus in the </a:t>
            </a:r>
            <a:r>
              <a:rPr lang="en-US" sz="4800" u="sng" dirty="0">
                <a:solidFill>
                  <a:schemeClr val="bg1"/>
                </a:solidFill>
              </a:rPr>
              <a:t>evening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59318"/>
            <a:ext cx="8991600" cy="59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919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Every minute of the day…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4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9906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8730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Give me Jesus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0939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5600" dirty="0">
                <a:solidFill>
                  <a:schemeClr val="bg1"/>
                </a:solidFill>
              </a:rPr>
              <a:t>He’s my reason for living</a:t>
            </a:r>
            <a:endParaRPr lang="en-US" sz="5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contras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95400"/>
            <a:ext cx="9144001" cy="556260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0470677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He’s my source of survival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0473"/>
            <a:ext cx="7391400" cy="607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792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Every minute of the day…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4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9906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106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 lIns="91440" tIns="0" rIns="0" bIns="0"/>
          <a:lstStyle/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Give me Jesus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514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Give Me Jesus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https://youtu.be/P5HuOsV-6Tc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Give Me Jesus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131160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76800"/>
            <a:ext cx="9144000" cy="1981200"/>
          </a:xfrm>
        </p:spPr>
        <p:txBody>
          <a:bodyPr lIns="91440" tIns="0" rIns="0" bIns="0" anchor="t" anchorCtr="0"/>
          <a:lstStyle/>
          <a:p>
            <a:pPr algn="l"/>
            <a:r>
              <a:rPr lang="en-US" sz="7200" dirty="0"/>
              <a:t>Who wants to see a </a:t>
            </a:r>
            <a:r>
              <a:rPr lang="en-US" sz="7200" i="1" dirty="0"/>
              <a:t>Nutty</a:t>
            </a:r>
            <a:r>
              <a:rPr lang="en-US" sz="7200" dirty="0"/>
              <a:t> magic trick?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saturation sat="80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4" y="0"/>
            <a:ext cx="949036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8774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u="sng" dirty="0">
                <a:latin typeface="+mn-lt"/>
                <a:hlinkClick r:id="rId7"/>
              </a:rPr>
              <a:t>http://campaignkerusso.org/?p=13396</a:t>
            </a:r>
            <a:r>
              <a:rPr lang="en-US" sz="2400" b="1" u="sng" dirty="0">
                <a:latin typeface="+mn-lt"/>
              </a:rPr>
              <a:t> </a:t>
            </a:r>
            <a:endParaRPr lang="en-US" sz="240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400" b="1" dirty="0">
              <a:latin typeface="Arial" charset="0"/>
            </a:endParaRP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3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17157" y="-76200"/>
            <a:ext cx="4926842" cy="6553200"/>
          </a:xfrm>
        </p:spPr>
        <p:txBody>
          <a:bodyPr/>
          <a:lstStyle/>
          <a:p>
            <a:br>
              <a:rPr lang="en-US" sz="2800" dirty="0"/>
            </a:br>
            <a:br>
              <a:rPr lang="en-US" sz="1800" dirty="0"/>
            </a:br>
            <a:br>
              <a:rPr lang="en-US" sz="2800" dirty="0"/>
            </a:br>
            <a:r>
              <a:rPr lang="en-US" dirty="0"/>
              <a:t>You can buy this Magic Trick Here: </a:t>
            </a:r>
            <a:br>
              <a:rPr lang="en-US" dirty="0"/>
            </a:br>
            <a:br>
              <a:rPr lang="en-US" sz="2800" dirty="0"/>
            </a:br>
            <a:r>
              <a:rPr lang="en-US" sz="2800" dirty="0">
                <a:hlinkClick r:id="rId2"/>
              </a:rPr>
              <a:t>http://stores.silkmagictricks.com/products/peanut-butter-and-jelly-illusion-pro-model.html?gclid=CjwKEAiAmo_CBRC9qbGQssjqi28SJABYTgZxhErgePDb3SEl7MOCv0gqQanjTJtNrDjo_LGzilVq8RoC2Mnw_wcB</a:t>
            </a:r>
            <a:r>
              <a:rPr lang="en-US" sz="2800" dirty="0"/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6B6EF-499F-4A76-9D76-93A0799B2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4" y="38668"/>
            <a:ext cx="4228531" cy="422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6472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4D57D-1237-41D4-A583-803F73CB7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1" y="609600"/>
            <a:ext cx="7620000" cy="5079267"/>
          </a:xfrm>
          <a:prstGeom prst="rect">
            <a:avLst/>
          </a:prstGeom>
        </p:spPr>
      </p:pic>
      <p:pic>
        <p:nvPicPr>
          <p:cNvPr id="6" name="Peanut butter and jelly trick background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200" y="4648200"/>
            <a:ext cx="487363" cy="487362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257ECB-8FF1-4E64-A351-57149A824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39" y="152400"/>
            <a:ext cx="9144000" cy="762000"/>
          </a:xfrm>
        </p:spPr>
        <p:txBody>
          <a:bodyPr lIns="91440" tIns="0" rIns="0" bIns="0" anchor="t" anchorCtr="0"/>
          <a:lstStyle/>
          <a:p>
            <a:pPr algn="l"/>
            <a:r>
              <a:rPr lang="en-US" sz="6000" i="1" dirty="0"/>
              <a:t>Nutty</a:t>
            </a:r>
            <a:r>
              <a:rPr lang="en-US" sz="6000" dirty="0"/>
              <a:t> Magic Trick Music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0B820-F0FC-4B57-84D0-D8090A208461}"/>
              </a:ext>
            </a:extLst>
          </p:cNvPr>
          <p:cNvSpPr/>
          <p:nvPr/>
        </p:nvSpPr>
        <p:spPr>
          <a:xfrm>
            <a:off x="-9939" y="5135562"/>
            <a:ext cx="9153939" cy="1722438"/>
          </a:xfrm>
          <a:prstGeom prst="rect">
            <a:avLst/>
          </a:prstGeom>
        </p:spPr>
        <p:txBody>
          <a:bodyPr wrap="square" lIns="274320" tIns="0" rIns="0" bIns="0" anchor="ctr" anchorCtr="0">
            <a:noAutofit/>
          </a:bodyPr>
          <a:lstStyle/>
          <a:p>
            <a:r>
              <a:rPr lang="en-US" sz="4000" b="1" dirty="0"/>
              <a:t>Download here:</a:t>
            </a:r>
            <a:br>
              <a:rPr lang="en-US" sz="4000" b="1" dirty="0"/>
            </a:br>
            <a:r>
              <a:rPr lang="en-US" sz="2800" b="1" dirty="0">
                <a:hlinkClick r:id="rId6"/>
              </a:rPr>
              <a:t>https://youtu.be/psN0jkAY1lI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0824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33800" y="228600"/>
            <a:ext cx="5410200" cy="663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600" kern="0" dirty="0"/>
              <a:t>Did you watch closely?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What did you see happen?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Why is food (like this peanut butter &amp; jelly) so important to us?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Are you hungry right now?</a:t>
            </a:r>
            <a:endParaRPr lang="en-US" sz="3600" kern="0" dirty="0">
              <a:effectLst>
                <a:glow rad="190500">
                  <a:schemeClr val="bg1"/>
                </a:glo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" y="457200"/>
            <a:ext cx="3276601" cy="10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kern="0" dirty="0"/>
              <a:t>Questions: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3" r="46887"/>
          <a:stretch/>
        </p:blipFill>
        <p:spPr>
          <a:xfrm>
            <a:off x="-76200" y="1371600"/>
            <a:ext cx="3810000" cy="480060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986091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f.tasteandtellblog.com/wp-content/uploads/2012/05/Peanut-Butter-Jelly-Cracker-Cookies-tasteandtellblog.com-3-op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  <a14:imgEffect>
                      <a14:colorTemperature colorTemp="8125"/>
                    </a14:imgEffect>
                    <a14:imgEffect>
                      <a14:brightnessContrast bright="2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/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Who wants some peanut butter and jelly crackers right now?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549791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The Time Jesus was Hungry</a:t>
            </a:r>
            <a:br>
              <a:rPr lang="en-US" sz="4400" dirty="0"/>
            </a:br>
            <a:br>
              <a:rPr lang="en-US" sz="4400" dirty="0"/>
            </a:br>
            <a:br>
              <a:rPr lang="en-US" sz="105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https://youtu.be/ag8Npzs7mXY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4581" y="-76200"/>
            <a:ext cx="9144000" cy="1295400"/>
          </a:xfrm>
        </p:spPr>
        <p:txBody>
          <a:bodyPr/>
          <a:lstStyle/>
          <a:p>
            <a:r>
              <a:rPr lang="en-US" sz="3600" dirty="0"/>
              <a:t>Song: The Time Jesus was Hungry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0763280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28" b="20805"/>
          <a:stretch/>
        </p:blipFill>
        <p:spPr>
          <a:xfrm>
            <a:off x="2667000" y="1447800"/>
            <a:ext cx="6477000" cy="54102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6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3896" cy="434217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4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" t="6714" r="3509" b="2056"/>
          <a:stretch/>
        </p:blipFill>
        <p:spPr>
          <a:xfrm>
            <a:off x="-5576" y="3886200"/>
            <a:ext cx="4038600" cy="2971800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2362200"/>
          </a:xfrm>
        </p:spPr>
        <p:txBody>
          <a:bodyPr lIns="91440" anchor="t" anchorCtr="0"/>
          <a:lstStyle/>
          <a:p>
            <a:pPr algn="l">
              <a:lnSpc>
                <a:spcPct val="100000"/>
              </a:lnSpc>
            </a:pPr>
            <a:r>
              <a:rPr lang="en-US" sz="4400" dirty="0">
                <a:effectLst>
                  <a:glow rad="177800">
                    <a:schemeClr val="bg1"/>
                  </a:glow>
                </a:effectLst>
              </a:rPr>
              <a:t>Did you know there are</a:t>
            </a:r>
            <a:r>
              <a:rPr lang="en-US" dirty="0">
                <a:effectLst>
                  <a:glow rad="177800">
                    <a:schemeClr val="bg1"/>
                  </a:glow>
                </a:effectLst>
              </a:rPr>
              <a:t> </a:t>
            </a:r>
            <a:r>
              <a:rPr lang="en-US" sz="4400" dirty="0">
                <a:effectLst>
                  <a:glow rad="177800">
                    <a:schemeClr val="bg1"/>
                  </a:glow>
                </a:effectLst>
              </a:rPr>
              <a:t>two kinds of foods and two kinds of hunger?</a:t>
            </a:r>
          </a:p>
        </p:txBody>
      </p:sp>
    </p:spTree>
    <p:extLst>
      <p:ext uri="{BB962C8B-B14F-4D97-AF65-F5344CB8AC3E}">
        <p14:creationId xmlns:p14="http://schemas.microsoft.com/office/powerpoint/2010/main" val="33954166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331"/>
            <a:ext cx="9144000" cy="728869"/>
          </a:xfrm>
        </p:spPr>
        <p:txBody>
          <a:bodyPr lIns="91440" tIns="91440" rIns="0" bIns="0" anchor="t" anchorCtr="0"/>
          <a:lstStyle/>
          <a:p>
            <a:pPr algn="l"/>
            <a:r>
              <a:rPr lang="en-US" dirty="0"/>
              <a:t>One kind of food feeds our bodies…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bright="8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14366" r="16304" b="14619"/>
          <a:stretch/>
        </p:blipFill>
        <p:spPr>
          <a:xfrm>
            <a:off x="0" y="609600"/>
            <a:ext cx="5105400" cy="373380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2000"/>
                    </a14:imgEffect>
                    <a14:imgEffect>
                      <a14:colorTemperature colorTemp="9500"/>
                    </a14:imgEffect>
                    <a14:imgEffect>
                      <a14:saturation sat="198000"/>
                    </a14:imgEffect>
                    <a14:imgEffect>
                      <a14:brightnessContrast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39" b="5882"/>
          <a:stretch/>
        </p:blipFill>
        <p:spPr>
          <a:xfrm>
            <a:off x="4067908" y="3429000"/>
            <a:ext cx="5112936" cy="3657599"/>
          </a:xfrm>
          <a:effectLst>
            <a:softEdge rad="3175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105400" y="2590800"/>
            <a:ext cx="3886200" cy="102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The other </a:t>
            </a:r>
          </a:p>
          <a:p>
            <a:r>
              <a:rPr lang="en-US" kern="0" dirty="0"/>
              <a:t>feeds our souls</a:t>
            </a:r>
          </a:p>
        </p:txBody>
      </p:sp>
    </p:spTree>
    <p:extLst>
      <p:ext uri="{BB962C8B-B14F-4D97-AF65-F5344CB8AC3E}">
        <p14:creationId xmlns:p14="http://schemas.microsoft.com/office/powerpoint/2010/main" val="270347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" y="152400"/>
            <a:ext cx="3501851" cy="1447800"/>
          </a:xfrm>
        </p:spPr>
        <p:txBody>
          <a:bodyPr lIns="91440" tIns="91440" rIns="0" bIns="0" anchor="t" anchorCtr="0"/>
          <a:lstStyle/>
          <a:p>
            <a:pPr algn="l"/>
            <a:r>
              <a:rPr lang="en-US" sz="4800" dirty="0"/>
              <a:t>One makes us bigger…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130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" y="1605223"/>
            <a:ext cx="3501851" cy="5252777"/>
          </a:xfrm>
          <a:effectLst>
            <a:softEdge rad="1524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saturation sat="75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95" r="29790"/>
          <a:stretch/>
        </p:blipFill>
        <p:spPr>
          <a:xfrm>
            <a:off x="3717232" y="1600200"/>
            <a:ext cx="5425932" cy="5290929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717231" y="-6700"/>
            <a:ext cx="5412535" cy="160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5400" kern="0" dirty="0"/>
              <a:t>The other makes us better</a:t>
            </a:r>
          </a:p>
        </p:txBody>
      </p:sp>
    </p:spTree>
    <p:extLst>
      <p:ext uri="{BB962C8B-B14F-4D97-AF65-F5344CB8AC3E}">
        <p14:creationId xmlns:p14="http://schemas.microsoft.com/office/powerpoint/2010/main" val="2399142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20000" cy="685800"/>
          </a:xfrm>
        </p:spPr>
        <p:txBody>
          <a:bodyPr lIns="91440" rIns="0" bIns="0" anchor="t" anchorCtr="0"/>
          <a:lstStyle/>
          <a:p>
            <a:r>
              <a:rPr lang="en-US" sz="4400" dirty="0"/>
              <a:t>One saves our lives today…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1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495301"/>
            <a:ext cx="6027761" cy="4038600"/>
          </a:xfrm>
          <a:effectLst>
            <a:softEdge rad="3175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799161" y="1524000"/>
            <a:ext cx="311623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4800" kern="0" dirty="0"/>
              <a:t>The other saves our souls forever.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  <a14:imgEffect>
                      <a14:colorTemperature colorTemp="6375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4"/>
          <a:stretch/>
        </p:blipFill>
        <p:spPr>
          <a:xfrm>
            <a:off x="4724400" y="3733800"/>
            <a:ext cx="4564957" cy="3352800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350347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110000"/>
                    </a14:imgEffect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3333" r="26464"/>
          <a:stretch/>
        </p:blipFill>
        <p:spPr>
          <a:xfrm>
            <a:off x="2590800" y="1675"/>
            <a:ext cx="6273088" cy="685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114800"/>
            <a:ext cx="8267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glow rad="127000">
                    <a:schemeClr val="bg1"/>
                  </a:glow>
                </a:effectLst>
                <a:latin typeface="+mn-lt"/>
              </a:rPr>
              <a:t>“He who comes to me will never go hungry.”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396" y="211642"/>
            <a:ext cx="5428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effectLst>
                  <a:glow rad="127000">
                    <a:schemeClr val="bg1"/>
                  </a:glow>
                </a:effectLst>
                <a:latin typeface="+mn-lt"/>
              </a:rPr>
              <a:t>Jesus is Food for the Soul</a:t>
            </a:r>
          </a:p>
        </p:txBody>
      </p:sp>
    </p:spTree>
    <p:extLst>
      <p:ext uri="{BB962C8B-B14F-4D97-AF65-F5344CB8AC3E}">
        <p14:creationId xmlns:p14="http://schemas.microsoft.com/office/powerpoint/2010/main" val="1027828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2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0724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8000"/>
                    </a14:imgEffect>
                    <a14:imgEffect>
                      <a14:saturation sat="220000"/>
                    </a14:imgEffect>
                    <a14:imgEffect>
                      <a14:brightnessContrast bright="5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3" t="5495" r="9164" b="5109"/>
          <a:stretch/>
        </p:blipFill>
        <p:spPr>
          <a:xfrm>
            <a:off x="5486400" y="44116"/>
            <a:ext cx="3657600" cy="6737684"/>
          </a:xfrm>
        </p:spPr>
      </p:pic>
      <p:sp>
        <p:nvSpPr>
          <p:cNvPr id="8" name="Rectangle 7"/>
          <p:cNvSpPr/>
          <p:nvPr/>
        </p:nvSpPr>
        <p:spPr>
          <a:xfrm>
            <a:off x="1524000" y="3105835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He who comes to me will never go hungry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981200"/>
            <a:ext cx="5486400" cy="4596642"/>
          </a:xfrm>
          <a:prstGeom prst="rect">
            <a:avLst/>
          </a:prstGeom>
          <a:noFill/>
        </p:spPr>
        <p:txBody>
          <a:bodyPr wrap="square" tIns="0" rIns="0" bIns="0" rtlCol="0">
            <a:noAutofit/>
          </a:bodyPr>
          <a:lstStyle/>
          <a:p>
            <a:r>
              <a:rPr lang="en-US" sz="6600" b="1" dirty="0">
                <a:latin typeface="+mn-lt"/>
              </a:rPr>
              <a:t>“He who comes to me will never thirst.”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97359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+mn-lt"/>
              </a:rPr>
              <a:t>Jesus also  said:</a:t>
            </a:r>
          </a:p>
        </p:txBody>
      </p:sp>
    </p:spTree>
    <p:extLst>
      <p:ext uri="{BB962C8B-B14F-4D97-AF65-F5344CB8AC3E}">
        <p14:creationId xmlns:p14="http://schemas.microsoft.com/office/powerpoint/2010/main" val="216042553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No Peanut Butter &amp; Jelly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https://youtu.be/2kQGAXRSn-s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/>
              <a:t>Song: No Peanut Butter &amp; Jelly</a:t>
            </a:r>
          </a:p>
        </p:txBody>
      </p:sp>
    </p:spTree>
    <p:extLst>
      <p:ext uri="{BB962C8B-B14F-4D97-AF65-F5344CB8AC3E}">
        <p14:creationId xmlns:p14="http://schemas.microsoft.com/office/powerpoint/2010/main" val="190954475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/>
          <a:stretch/>
        </p:blipFill>
        <p:spPr>
          <a:xfrm>
            <a:off x="-228600" y="1363494"/>
            <a:ext cx="9138336" cy="5678120"/>
          </a:xfrm>
          <a:effectLst>
            <a:softEdge rad="2159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733800" y="228600"/>
            <a:ext cx="5410200" cy="663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600" kern="0" dirty="0"/>
              <a:t>What are the two kinds of hunger?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What are the two kinds of food?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What did the mother think her son wanted?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3600" kern="0" dirty="0"/>
              <a:t>What did he really want?</a:t>
            </a:r>
          </a:p>
          <a:p>
            <a:pPr marL="0" indent="0">
              <a:buNone/>
            </a:pPr>
            <a:endParaRPr lang="en-US" sz="800" kern="0" dirty="0">
              <a:effectLst>
                <a:glow rad="190500">
                  <a:schemeClr val="bg1"/>
                </a:glow>
              </a:effectLst>
            </a:endParaRPr>
          </a:p>
          <a:p>
            <a:pPr marL="0" indent="0">
              <a:buNone/>
            </a:pPr>
            <a:r>
              <a:rPr lang="en-US" sz="3600" kern="0" dirty="0">
                <a:effectLst>
                  <a:glow rad="190500">
                    <a:schemeClr val="bg1"/>
                  </a:glow>
                </a:effectLst>
              </a:rPr>
              <a:t>Why did he want Jesus more than peanut butter and jelly?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" y="457200"/>
            <a:ext cx="3276601" cy="10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000" kern="0" dirty="0"/>
              <a:t>Questions:</a:t>
            </a:r>
          </a:p>
        </p:txBody>
      </p:sp>
      <p:pic>
        <p:nvPicPr>
          <p:cNvPr id="7" name="music">
            <a:hlinkClick r:id="" action="ppaction://media"/>
            <a:extLst>
              <a:ext uri="{FF2B5EF4-FFF2-40B4-BE49-F238E27FC236}">
                <a16:creationId xmlns:a16="http://schemas.microsoft.com/office/drawing/2014/main" id="{22442C71-A66E-4777-AE1B-326D76E2FF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789"/>
                  <p14:fade in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624840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16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54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35433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3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736975" cy="6629400"/>
          </a:xfrm>
          <a:prstGeom prst="rect">
            <a:avLst/>
          </a:prstGeom>
          <a:noFill/>
          <a:ln>
            <a:noFill/>
          </a:ln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3048000" y="3314700"/>
            <a:ext cx="6096000" cy="3543300"/>
          </a:xfrm>
          <a:solidFill>
            <a:schemeClr val="bg1">
              <a:alpha val="69019"/>
            </a:schemeClr>
          </a:solidFill>
          <a:effectLst>
            <a:softEdge rad="3937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Why is Jesus better than peanut butter and jelly?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have you </a:t>
            </a:r>
            <a:r>
              <a:rPr lang="en-US" sz="3000" dirty="0"/>
              <a:t>b</a:t>
            </a:r>
            <a:r>
              <a:rPr lang="en-US" sz="30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/>
              <a:t>What do you want to tell the world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76200"/>
            <a:ext cx="2971800" cy="6453188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>
            <a:outerShdw dist="35921" dir="2700000" algn="ctr" rotWithShape="0">
              <a:srgbClr val="808080"/>
            </a:outerShdw>
            <a:softEdge rad="254000"/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8249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6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7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u="sng" dirty="0">
                <a:latin typeface="+mn-lt"/>
                <a:hlinkClick r:id="rId8"/>
              </a:rPr>
              <a:t>http://campaignkerusso.org/?p=13396</a:t>
            </a:r>
            <a:r>
              <a:rPr lang="en-US" sz="2400" b="1" u="sng" dirty="0">
                <a:latin typeface="+mn-lt"/>
              </a:rPr>
              <a:t> </a:t>
            </a:r>
            <a:endParaRPr lang="en-US" sz="240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400" b="1" dirty="0">
              <a:latin typeface="Arial" charset="0"/>
            </a:endParaRP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9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334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74047"/>
          </a:xfrm>
          <a:solidFill>
            <a:schemeClr val="tx1"/>
          </a:solidFill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No Peanut Butter &amp; Jelly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saturation sat="60000"/>
                    </a14:imgEffect>
                    <a14:imgEffect>
                      <a14:brightnessContrast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90" y="1026447"/>
            <a:ext cx="5669310" cy="5834728"/>
          </a:xfrm>
        </p:spPr>
      </p:pic>
    </p:spTree>
    <p:extLst>
      <p:ext uri="{BB962C8B-B14F-4D97-AF65-F5344CB8AC3E}">
        <p14:creationId xmlns:p14="http://schemas.microsoft.com/office/powerpoint/2010/main" val="5777632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3828" y="3048000"/>
            <a:ext cx="4910172" cy="381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The Jesus Nut</a:t>
            </a:r>
            <a:endParaRPr lang="en-US" sz="8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saturation sat="136000"/>
                    </a14:imgEffect>
                    <a14:imgEffect>
                      <a14:brightnessContrast bright="22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" y="65894"/>
            <a:ext cx="4204091" cy="677909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/>
          <p:cNvSpPr/>
          <p:nvPr/>
        </p:nvSpPr>
        <p:spPr>
          <a:xfrm>
            <a:off x="4233828" y="65894"/>
            <a:ext cx="4910172" cy="677909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Let’s all give a warm welcome to…</a:t>
            </a:r>
            <a:endParaRPr lang="en-US"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52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Peanut Butter &amp; Jelly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https://youtu.be/klDHM_sxYxs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/>
              <a:t>Song: Peanut Butter &amp; Jelly</a:t>
            </a:r>
          </a:p>
        </p:txBody>
      </p:sp>
    </p:spTree>
    <p:extLst>
      <p:ext uri="{BB962C8B-B14F-4D97-AF65-F5344CB8AC3E}">
        <p14:creationId xmlns:p14="http://schemas.microsoft.com/office/powerpoint/2010/main" val="10109658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74047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No Peanut Butter and Jelly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saturation sat="60000"/>
                    </a14:imgEffect>
                    <a14:imgEffect>
                      <a14:brightnessContrast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90" y="1026447"/>
            <a:ext cx="5669310" cy="5834728"/>
          </a:xfrm>
        </p:spPr>
      </p:pic>
    </p:spTree>
    <p:extLst>
      <p:ext uri="{BB962C8B-B14F-4D97-AF65-F5344CB8AC3E}">
        <p14:creationId xmlns:p14="http://schemas.microsoft.com/office/powerpoint/2010/main" val="32111929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1.squarespace.com/static/544b1a77e4b0f3ba72ec51fc/t/544eab27e4b0dc8338ab61cf/1414441792718/praise-ki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colorTemperature colorTemp="5250"/>
                    </a14:imgEffect>
                    <a14:imgEffect>
                      <a14:brightnessContrast bright="8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" b="-6222"/>
          <a:stretch/>
        </p:blipFill>
        <p:spPr bwMode="auto">
          <a:xfrm>
            <a:off x="0" y="-76199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5638800"/>
            <a:ext cx="9144000" cy="99391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/>
              <a:t>Let’s Learn the </a:t>
            </a:r>
            <a:r>
              <a:rPr lang="en-US" sz="6000" i="1" dirty="0"/>
              <a:t>Actions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</a:rPr>
              <a:t>We’re going to learn a song… </a:t>
            </a:r>
          </a:p>
        </p:txBody>
      </p:sp>
    </p:spTree>
    <p:extLst>
      <p:ext uri="{BB962C8B-B14F-4D97-AF65-F5344CB8AC3E}">
        <p14:creationId xmlns:p14="http://schemas.microsoft.com/office/powerpoint/2010/main" val="3243413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2.2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2.2|2.5|4.3|2.7|3.9|3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4035</TotalTime>
  <Words>991</Words>
  <Application>Microsoft Office PowerPoint</Application>
  <PresentationFormat>On-screen Show (4:3)</PresentationFormat>
  <Paragraphs>143</Paragraphs>
  <Slides>44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Aharoni</vt:lpstr>
      <vt:lpstr>Arial</vt:lpstr>
      <vt:lpstr>Calibri</vt:lpstr>
      <vt:lpstr>Copperplate Gothic Bold</vt:lpstr>
      <vt:lpstr>Times New Roman</vt:lpstr>
      <vt:lpstr>Verdana</vt:lpstr>
      <vt:lpstr>Wingdings</vt:lpstr>
      <vt:lpstr>Refined</vt:lpstr>
      <vt:lpstr>No Peanut Butter &amp; Jelly</vt:lpstr>
      <vt:lpstr>PowerPoint Presentation</vt:lpstr>
      <vt:lpstr>PowerPoint Presentation</vt:lpstr>
      <vt:lpstr>PowerPoint Presentation</vt:lpstr>
      <vt:lpstr>No Peanut Butter &amp; Jelly</vt:lpstr>
      <vt:lpstr>PowerPoint Presentation</vt:lpstr>
      <vt:lpstr>Song: Peanut Butter &amp; Jelly</vt:lpstr>
      <vt:lpstr>No Peanut Butter and Jelly</vt:lpstr>
      <vt:lpstr>We’re going to learn a song…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Song: Give Me Jesus</vt:lpstr>
      <vt:lpstr>Who wants to see a Nutty magic trick?</vt:lpstr>
      <vt:lpstr>   You can buy this Magic Trick Here:   http://stores.silkmagictricks.com/products/peanut-butter-and-jelly-illusion-pro-model.html?gclid=CjwKEAiAmo_CBRC9qbGQssjqi28SJABYTgZxhErgePDb3SEl7MOCv0gqQanjTJtNrDjo_LGzilVq8RoC2Mnw_wcB   </vt:lpstr>
      <vt:lpstr>Nutty Magic Trick Music</vt:lpstr>
      <vt:lpstr>PowerPoint Presentation</vt:lpstr>
      <vt:lpstr>Who wants some peanut butter and jelly crackers right now?</vt:lpstr>
      <vt:lpstr>Song: The Time Jesus was Hungry </vt:lpstr>
      <vt:lpstr>Did you know there are two kinds of foods and two kinds of hunger?</vt:lpstr>
      <vt:lpstr>One kind of food feeds our bodies…</vt:lpstr>
      <vt:lpstr>One makes us bigger…</vt:lpstr>
      <vt:lpstr>One saves our lives today…</vt:lpstr>
      <vt:lpstr>PowerPoint Presentation</vt:lpstr>
      <vt:lpstr>PowerPoint Presentation</vt:lpstr>
      <vt:lpstr>Song: No Peanut Butter &amp; Jelly</vt:lpstr>
      <vt:lpstr>PowerPoint Presentation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Therese Greenberg</cp:lastModifiedBy>
  <cp:revision>610</cp:revision>
  <dcterms:created xsi:type="dcterms:W3CDTF">2012-08-28T02:53:07Z</dcterms:created>
  <dcterms:modified xsi:type="dcterms:W3CDTF">2017-10-08T19:44:36Z</dcterms:modified>
</cp:coreProperties>
</file>